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859" r:id="rId2"/>
    <p:sldId id="913" r:id="rId3"/>
    <p:sldId id="914" r:id="rId4"/>
    <p:sldId id="924" r:id="rId5"/>
    <p:sldId id="915" r:id="rId6"/>
    <p:sldId id="916" r:id="rId7"/>
    <p:sldId id="917" r:id="rId8"/>
    <p:sldId id="918" r:id="rId9"/>
    <p:sldId id="919" r:id="rId10"/>
    <p:sldId id="920" r:id="rId11"/>
    <p:sldId id="921" r:id="rId12"/>
    <p:sldId id="922" r:id="rId13"/>
    <p:sldId id="907" r:id="rId14"/>
    <p:sldId id="908" r:id="rId15"/>
    <p:sldId id="92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268760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   民族团结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与祖国统一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040164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5000" dirty="0">
                <a:solidFill>
                  <a:prstClr val="black"/>
                </a:solidFill>
                <a:cs typeface="Times New Roman" panose="02020603050405020304" pitchFamily="18" charset="0"/>
              </a:rPr>
              <a:t>14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课　海峡两岸的交往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图是小明同学进行历史学习时记录的课堂笔记。据此推断，他学习的主题是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民族共同繁荣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军队现代化改革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海峡两岸的交往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科技文化的成就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864522"/>
            <a:ext cx="2376264" cy="4446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22798" y="14275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583038" y="2204864"/>
            <a:ext cx="4464496" cy="22382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年，《告台湾同胞书》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年，《反分裂国家法》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年，习近平同马英九会晤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坐上那动车去台湾，就在那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2035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年，去看看那外婆澎湖湾，还有那脚印两对半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坐上那动车去北京，日夜思念啊在心中，去看看那天安门上太阳升，还有那雄伟的万里长城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简单亲切的歌词表明了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两岸隔绝状态开始被打破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推动西部大开发共同发展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实现祖国统一是民心所愿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促进台湾旅游业欣欣向荣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246" y="873552"/>
            <a:ext cx="2376264" cy="4432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18343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月，国务院、中共中央提出，台胞在闽定居落户实现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愿落尽落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；扩大台湾居民居住证身份核验应用范围，努力实现台湾居民居住证与大陆居民身份证社会面应用同等便利。这一举措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实现了两岸和平统一的愿望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的重要内容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推动了福建省的对外开放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符合两岸人民的共同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利益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21382" y="19976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我国是一个统一的多民族国家，维护祖国统一是中华儿女不变的追求。阅读下列材料，回答问题。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大陆的统一观已经有了创新性的发展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不完全要求绝对的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政治上的服从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制度上的一致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首创了一个国家中允许存在不同社会制度的理论。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材料一中大陆首创的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一个国家中允许存在不同社会制度的理论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年，该理论在什么地方成功实践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1206" y="56428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一国两制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构想。澳门。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02" y="836712"/>
            <a:ext cx="6598800" cy="89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大陆将继续在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的框架内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推动两岸各领域交流合作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为台湾同胞办实事、做好事、解难事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从而增进两岸同胞亲情福祉。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的基础是什么？根据材料二，概括大陆采取的增进两岸同胞亲情福祉的措施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2123" y="2894327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海峡两岸均坚持一个中国原则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。推动两岸各领域交流合作，为台湾同胞办实事、做好事、解难事。</a:t>
            </a:r>
            <a:endParaRPr lang="zh-CN" altLang="zh-CN" sz="1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解决台湾问题是中国人自己的事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要由中国人来决定。我们坚持以最大诚意、尽最大努力争取和平统一的前景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但决不承诺放弃使用武力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保留采取一切必要措施的选项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这针对的是外部势力干涉和极少数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台独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分裂分子及其分裂活动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绝非针对广大台湾同胞。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根据材料三并结合所学知识，谈谈你对当今祖国统一问题的看法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3331" y="3476373"/>
            <a:ext cx="11504580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zh-CN" altLang="zh-CN" sz="2400" dirty="0">
                <a:cs typeface="Times New Roman" panose="02020603050405020304" pitchFamily="18" charset="0"/>
              </a:rPr>
              <a:t>我们要坚决维护国家统一，坚决同分裂国家的言行作斗争。</a:t>
            </a:r>
            <a:endParaRPr lang="zh-CN" altLang="zh-CN" sz="1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1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解决台湾问题的基本方针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我们都是中国人。三十六计，和为上计。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毛泽东此话针对的是解决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民族问题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澳门问题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香港问题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跨过海峡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返乡探亲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等成为台湾地区电影、电视热门题材。这反映了台湾人民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喜爱影视娱乐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注重文化发展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重视投资经商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渴望两岸交流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725733"/>
            <a:ext cx="6742464" cy="8310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78650" y="21696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86948" y="4373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067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日，汪辜会谈正式签署了《汪辜会谈共同协议》《两会联系与会谈制度协议》《两岸公证书使用查证协议》等协议。这有利于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发展两岸关系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达成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打破两岸隔绝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95406" y="17873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16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推动两岸关系和平发展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《反分裂国家法》规定：世界上只有一个中国，大陆和台湾同属一个中国，中国的主权和领土完整不容分割。实现祖国和平统一的基础是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巩固共同政治基础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深化两岸交流合作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坚持一个中国原则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增进两岸同胞福祉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72835" y="22955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960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年，台湾海峡两岸实现了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年，大陆与台湾的贸易额为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1 062.3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年，两岸贸易额增长至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3 283.4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亿美元。这说明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两岸经贸联系越来越紧密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两岸同属一个中国是共识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外国干涉阻碍了统一进程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两岸关系取得重大进展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343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新时代推进祖国完全统一的方略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日，来大陆参访的马英九率台湾青年在陕西省黄陵县参加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甲辰年清明公祭轩辕黄帝典礼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活动。马英九此举有利于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推动两岸关系发展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巩固民族区域自治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促进香港回归祖国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开展特色大国外交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中共二十大报告强调，我国坚决反对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台独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势力及其分裂活动，坚持团结广大台湾同胞，坚定支持岛内爱国统一力量，共同把握历史大势，完成祖国统一。由此可知，我们的对台策略是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一个中国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712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18942" y="47251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年元旦，全国人大常委会发表《告台湾同胞书》，郑重宣示了争取祖国和平统一的大政方针，倡导两岸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三通四流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，这标志着对台方针政策的重大发展，掀开了两岸关系发展历史新的一页。这一做法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使海峡两岸局势逐步走向缓和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使两岸关系发生了历史性的变化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翻开了两岸关系历史性的一页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促进了两岸关系的新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7030496" cy="95076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35166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两岸同胞是命运与共的骨肉兄弟，是血浓于水的一家人。我们秉持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两岸一家亲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理念，尊重台湾现有的社会制度和台湾同胞的生活方式，愿意率先同台湾同胞分享大陆发展的机遇。这表明两岸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维护各自的经济利益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实行不同的政治制度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实行相同的社会制度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具备和平统一的基础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299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福建与台湾一衣带水，有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：一是地缘近；二是血缘亲：三是文缘深；四是商缘广；五是法缘久。这从本质上说明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福建人和台湾人历史交往最密切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台湾自古以来就是福建省的一部分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海峡两岸实现统一有坚实的基础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祖国统一是中华儿女共同的心愿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01770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704</Words>
  <Application>Microsoft Office PowerPoint</Application>
  <PresentationFormat>自定义</PresentationFormat>
  <Paragraphs>85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296</cp:revision>
  <dcterms:created xsi:type="dcterms:W3CDTF">2020-11-06T05:24:40Z</dcterms:created>
  <dcterms:modified xsi:type="dcterms:W3CDTF">2024-12-16T11:17:39Z</dcterms:modified>
</cp:coreProperties>
</file>